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D5DBA-C6E8-41B7-A834-77CF594D9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750" y="925517"/>
            <a:ext cx="8915399" cy="914400"/>
          </a:xfrm>
        </p:spPr>
        <p:txBody>
          <a:bodyPr/>
          <a:lstStyle/>
          <a:p>
            <a:r>
              <a:rPr lang="fr-FR" b="1" dirty="0">
                <a:latin typeface="Algerian" panose="04020705040A02060702" pitchFamily="82" charset="0"/>
              </a:rPr>
              <a:t>Repas champêtre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E259A5-336F-49E3-ADD2-42ACC24A9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8800" y="3592726"/>
            <a:ext cx="8915399" cy="1126283"/>
          </a:xfrm>
        </p:spPr>
        <p:txBody>
          <a:bodyPr>
            <a:normAutofit lnSpcReduction="10000"/>
          </a:bodyPr>
          <a:lstStyle/>
          <a:p>
            <a:r>
              <a:rPr lang="fr-FR" b="1" cap="al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bUVETTE</a:t>
            </a:r>
            <a:r>
              <a:rPr lang="fr-FR" b="1" cap="all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, ENTREES, PANINIS, CAFE, VIN AU VERRE, PICHET</a:t>
            </a:r>
          </a:p>
          <a:p>
            <a:r>
              <a:rPr lang="fr-FR" b="1" cap="all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gRILLADES</a:t>
            </a:r>
            <a:r>
              <a:rPr lang="fr-FR" b="1" cap="all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 (MAGRET, CHIPOLATAS, MERGUEZ / FRITES</a:t>
            </a:r>
          </a:p>
          <a:p>
            <a:r>
              <a:rPr lang="fr-FR" b="1" cap="all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FROMAGES, PATISSERIES</a:t>
            </a:r>
          </a:p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87E081-37CE-4C7C-A456-2B564AEBA97E}"/>
              </a:ext>
            </a:extLst>
          </p:cNvPr>
          <p:cNvSpPr/>
          <p:nvPr/>
        </p:nvSpPr>
        <p:spPr>
          <a:xfrm>
            <a:off x="2989719" y="37578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fr-FR" sz="2000" b="1" cap="all" dirty="0">
                <a:latin typeface="Algerian" pitchFamily="82" charset="0"/>
              </a:rPr>
              <a:t>IL Y AURA DE QUOI VOUS RESTAURER SELON VOS </a:t>
            </a:r>
            <a:r>
              <a:rPr lang="fr-FR" sz="2000" b="1" cap="all" dirty="0" err="1">
                <a:latin typeface="Algerian" pitchFamily="82" charset="0"/>
              </a:rPr>
              <a:t>GOûTS</a:t>
            </a:r>
            <a:r>
              <a:rPr lang="fr-FR" sz="2000" b="1" cap="all" dirty="0">
                <a:latin typeface="Algerian" pitchFamily="82" charset="0"/>
              </a:rPr>
              <a:t> ET APPETITS</a:t>
            </a:r>
            <a:endParaRPr lang="fr-FR" sz="2000" cap="all" dirty="0">
              <a:latin typeface="Algerian" pitchFamily="82" charset="0"/>
              <a:ea typeface="SimSun" panose="02010600030101010101" pitchFamily="2" charset="-122"/>
              <a:cs typeface="Gisha" panose="020B0502040204020203" pitchFamily="34" charset="-79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564A26-250A-42D1-AAB7-4958F51DC458}"/>
              </a:ext>
            </a:extLst>
          </p:cNvPr>
          <p:cNvSpPr/>
          <p:nvPr/>
        </p:nvSpPr>
        <p:spPr>
          <a:xfrm>
            <a:off x="1682750" y="2107093"/>
            <a:ext cx="64643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fr-FR" sz="2000" b="1" kern="0" cap="all" dirty="0" err="1">
                <a:solidFill>
                  <a:schemeClr val="accent1">
                    <a:lumMod val="75000"/>
                  </a:schemeClr>
                </a:solidFill>
                <a:latin typeface="Castellar" panose="020A0402060406010301" pitchFamily="18" charset="0"/>
                <a:ea typeface="SimSun" panose="02010600030101010101" pitchFamily="2" charset="-122"/>
                <a:cs typeface="Gisha" panose="020B0502040204020203" pitchFamily="34" charset="-79"/>
              </a:rPr>
              <a:t>mARDI</a:t>
            </a:r>
            <a:r>
              <a:rPr lang="fr-FR" sz="2000" b="1" kern="0" cap="all" dirty="0">
                <a:solidFill>
                  <a:schemeClr val="accent1">
                    <a:lumMod val="75000"/>
                  </a:schemeClr>
                </a:solidFill>
                <a:latin typeface="Castellar" panose="020A0402060406010301" pitchFamily="18" charset="0"/>
                <a:ea typeface="SimSun" panose="02010600030101010101" pitchFamily="2" charset="-122"/>
                <a:cs typeface="Gisha" panose="020B0502040204020203" pitchFamily="34" charset="-79"/>
              </a:rPr>
              <a:t> 13 </a:t>
            </a:r>
            <a:r>
              <a:rPr lang="fr-FR" sz="2000" b="1" kern="0" cap="all" dirty="0" err="1">
                <a:solidFill>
                  <a:schemeClr val="accent1">
                    <a:lumMod val="75000"/>
                  </a:schemeClr>
                </a:solidFill>
                <a:latin typeface="Castellar" panose="020A0402060406010301" pitchFamily="18" charset="0"/>
                <a:ea typeface="SimSun" panose="02010600030101010101" pitchFamily="2" charset="-122"/>
                <a:cs typeface="Gisha" panose="020B0502040204020203" pitchFamily="34" charset="-79"/>
              </a:rPr>
              <a:t>jUILLET</a:t>
            </a:r>
            <a:r>
              <a:rPr lang="fr-FR" sz="2000" b="1" kern="0" cap="all" dirty="0">
                <a:solidFill>
                  <a:schemeClr val="accent1">
                    <a:lumMod val="75000"/>
                  </a:schemeClr>
                </a:solidFill>
                <a:latin typeface="Castellar" panose="020A0402060406010301" pitchFamily="18" charset="0"/>
                <a:ea typeface="SimSun" panose="02010600030101010101" pitchFamily="2" charset="-122"/>
                <a:cs typeface="Gisha" panose="020B0502040204020203" pitchFamily="34" charset="-79"/>
              </a:rPr>
              <a:t> 2021 A PARTIR DE 19H</a:t>
            </a:r>
          </a:p>
          <a:p>
            <a:pPr>
              <a:spcAft>
                <a:spcPts val="1200"/>
              </a:spcAft>
            </a:pPr>
            <a:r>
              <a:rPr lang="fr-FR" sz="2000" b="1" kern="0" cap="all" dirty="0">
                <a:solidFill>
                  <a:schemeClr val="accent1">
                    <a:lumMod val="75000"/>
                  </a:schemeClr>
                </a:solidFill>
                <a:latin typeface="Castellar" panose="020A0402060406010301" pitchFamily="18" charset="0"/>
                <a:ea typeface="SimSun" panose="02010600030101010101" pitchFamily="2" charset="-122"/>
                <a:cs typeface="Gisha" panose="020B0502040204020203" pitchFamily="34" charset="-79"/>
              </a:rPr>
              <a:t>PLACE de la VIERGE </a:t>
            </a:r>
          </a:p>
          <a:p>
            <a:pPr>
              <a:spcAft>
                <a:spcPts val="1200"/>
              </a:spcAft>
            </a:pPr>
            <a:r>
              <a:rPr lang="fr-FR" sz="2000" b="1" kern="0" cap="all" dirty="0">
                <a:solidFill>
                  <a:schemeClr val="accent1">
                    <a:lumMod val="75000"/>
                  </a:schemeClr>
                </a:solidFill>
                <a:latin typeface="Castellar" panose="020A0402060406010301" pitchFamily="18" charset="0"/>
                <a:ea typeface="SimSun" panose="02010600030101010101" pitchFamily="2" charset="-122"/>
                <a:cs typeface="Gisha" panose="020B0502040204020203" pitchFamily="34" charset="-79"/>
              </a:rPr>
              <a:t>saint martial de </a:t>
            </a:r>
            <a:r>
              <a:rPr lang="fr-FR" sz="2000" b="1" kern="0" cap="all" dirty="0" err="1">
                <a:solidFill>
                  <a:schemeClr val="accent1">
                    <a:lumMod val="75000"/>
                  </a:schemeClr>
                </a:solidFill>
                <a:latin typeface="Castellar" panose="020A0402060406010301" pitchFamily="18" charset="0"/>
                <a:ea typeface="SimSun" panose="02010600030101010101" pitchFamily="2" charset="-122"/>
                <a:cs typeface="Gisha" panose="020B0502040204020203" pitchFamily="34" charset="-79"/>
              </a:rPr>
              <a:t>nabirat</a:t>
            </a:r>
            <a:endParaRPr lang="fr-FR" sz="2000" b="1" kern="0" cap="all" dirty="0">
              <a:solidFill>
                <a:schemeClr val="accent1">
                  <a:lumMod val="75000"/>
                </a:schemeClr>
              </a:solidFill>
              <a:latin typeface="Castellar" panose="020A0402060406010301" pitchFamily="18" charset="0"/>
              <a:ea typeface="SimSun" panose="02010600030101010101" pitchFamily="2" charset="-122"/>
              <a:cs typeface="Gisha" panose="020B0502040204020203" pitchFamily="34" charset="-79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8D1E5FF-92A9-4D33-A65E-D0CDB9D4A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Zone de texte 4">
            <a:extLst>
              <a:ext uri="{FF2B5EF4-FFF2-40B4-BE49-F238E27FC236}">
                <a16:creationId xmlns:a16="http://schemas.microsoft.com/office/drawing/2014/main" id="{A676BECE-E495-483A-88A2-5B58B0BC5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537" y="6400800"/>
            <a:ext cx="115538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SimSun" panose="02010600030101010101" pitchFamily="2" charset="-122"/>
                <a:cs typeface="Gisha" panose="020B0502040204020203" pitchFamily="34" charset="-79"/>
              </a:rPr>
              <a:t>ORGANISE PAR LE COMITE DES FETES, LA DIANE ST MARTIALIAISE, DETENTE ET AMITIES, L’ENTENTE SPORTIVE PERIGORD NOIR, LES DIX DOIGTS, L’AMICALE LAIQUE </a:t>
            </a:r>
            <a:endParaRPr kumimoji="0" lang="fr-FR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D12B8E-45D7-4AA8-BC50-AEBDD3828B5F}"/>
              </a:ext>
            </a:extLst>
          </p:cNvPr>
          <p:cNvSpPr/>
          <p:nvPr/>
        </p:nvSpPr>
        <p:spPr>
          <a:xfrm>
            <a:off x="3998921" y="5071056"/>
            <a:ext cx="45961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cap="all" dirty="0">
                <a:solidFill>
                  <a:srgbClr val="0D0D0D"/>
                </a:solidFill>
                <a:latin typeface="Century Gothic" panose="020B0502020202020204" pitchFamily="34" charset="0"/>
                <a:ea typeface="SimSun" panose="02010600030101010101" pitchFamily="2" charset="-122"/>
                <a:cs typeface="Gisha" panose="020B0502040204020203" pitchFamily="34" charset="-79"/>
              </a:rPr>
              <a:t>ANIMATION MUSICALE AVEC </a:t>
            </a:r>
            <a:r>
              <a:rPr lang="fr-FR" b="1" cap="all" dirty="0" err="1">
                <a:solidFill>
                  <a:srgbClr val="0D0D0D"/>
                </a:solidFill>
                <a:latin typeface="Century Gothic" panose="020B0502020202020204" pitchFamily="34" charset="0"/>
                <a:ea typeface="SimSun" panose="02010600030101010101" pitchFamily="2" charset="-122"/>
                <a:cs typeface="Gisha" panose="020B0502040204020203" pitchFamily="34" charset="-79"/>
              </a:rPr>
              <a:t>LAURAIN.b</a:t>
            </a:r>
            <a:endParaRPr lang="fr-FR" b="1" cap="all" dirty="0">
              <a:solidFill>
                <a:srgbClr val="0D0D0D"/>
              </a:solidFill>
              <a:latin typeface="Century Gothic" panose="020B0502020202020204" pitchFamily="34" charset="0"/>
              <a:ea typeface="SimSun" panose="02010600030101010101" pitchFamily="2" charset="-122"/>
              <a:cs typeface="Gisha" panose="020B0502040204020203" pitchFamily="34" charset="-79"/>
            </a:endParaRPr>
          </a:p>
          <a:p>
            <a:r>
              <a:rPr lang="fr-FR" b="1" cap="all" dirty="0">
                <a:solidFill>
                  <a:srgbClr val="0D0D0D"/>
                </a:solidFill>
                <a:latin typeface="Century Gothic" panose="020B0502020202020204" pitchFamily="34" charset="0"/>
                <a:ea typeface="SimSun" panose="02010600030101010101" pitchFamily="2" charset="-122"/>
                <a:cs typeface="Gisha" panose="020B0502040204020203" pitchFamily="34" charset="-79"/>
              </a:rPr>
              <a:t>Atelier créatif pour les enfants</a:t>
            </a:r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BFF222A-A598-45F7-84F2-6C4633632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851" y="1330841"/>
            <a:ext cx="2930516" cy="208220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B946017-319A-4F25-992D-0CEAAD1FECDE}"/>
              </a:ext>
            </a:extLst>
          </p:cNvPr>
          <p:cNvSpPr txBox="1"/>
          <p:nvPr/>
        </p:nvSpPr>
        <p:spPr>
          <a:xfrm rot="16200000">
            <a:off x="8136653" y="2471218"/>
            <a:ext cx="748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Imprimé par nos soins  - Ne pas jeter sur la voie publique</a:t>
            </a:r>
          </a:p>
        </p:txBody>
      </p:sp>
    </p:spTree>
    <p:extLst>
      <p:ext uri="{BB962C8B-B14F-4D97-AF65-F5344CB8AC3E}">
        <p14:creationId xmlns:p14="http://schemas.microsoft.com/office/powerpoint/2010/main" val="416538392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105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Algerian</vt:lpstr>
      <vt:lpstr>Arial</vt:lpstr>
      <vt:lpstr>Berlin Sans FB</vt:lpstr>
      <vt:lpstr>Castellar</vt:lpstr>
      <vt:lpstr>Century Gothic</vt:lpstr>
      <vt:lpstr>Wingdings 3</vt:lpstr>
      <vt:lpstr>Brin</vt:lpstr>
      <vt:lpstr>Repas champêtre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 champêtre</dc:title>
  <dc:creator>Utilisateur 1</dc:creator>
  <cp:lastModifiedBy>Utilisateur 1</cp:lastModifiedBy>
  <cp:revision>5</cp:revision>
  <cp:lastPrinted>2021-07-08T12:15:40Z</cp:lastPrinted>
  <dcterms:created xsi:type="dcterms:W3CDTF">2021-07-08T12:07:51Z</dcterms:created>
  <dcterms:modified xsi:type="dcterms:W3CDTF">2021-07-08T13:42:50Z</dcterms:modified>
</cp:coreProperties>
</file>